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1" r:id="rId5"/>
    <p:sldId id="262" r:id="rId6"/>
    <p:sldId id="260" r:id="rId7"/>
    <p:sldId id="259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7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9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2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5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5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6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B9DA-6666-4792-978B-7BD559CBCCE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2B5E5-2051-4725-A0EC-0F7D7FB29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3477"/>
            <a:ext cx="9144000" cy="2387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Primer print" panose="020F0603020202060B02" pitchFamily="34" charset="0"/>
              </a:rPr>
              <a:t/>
            </a:r>
            <a:br>
              <a:rPr lang="en-US" sz="9600" b="1" dirty="0" smtClean="0">
                <a:latin typeface="Primer print" panose="020F0603020202060B02" pitchFamily="34" charset="0"/>
              </a:rPr>
            </a:br>
            <a:r>
              <a:rPr lang="en-US" sz="9600" b="1" dirty="0">
                <a:latin typeface="Primer print" panose="020F0603020202060B02" pitchFamily="34" charset="0"/>
              </a:rPr>
              <a:t/>
            </a:r>
            <a:br>
              <a:rPr lang="en-US" sz="9600" b="1" dirty="0">
                <a:latin typeface="Primer print" panose="020F0603020202060B02" pitchFamily="34" charset="0"/>
              </a:rPr>
            </a:br>
            <a:r>
              <a:rPr lang="en-US" sz="9600" b="1" dirty="0" smtClean="0">
                <a:latin typeface="Primer print" panose="020F0603020202060B02" pitchFamily="34" charset="0"/>
              </a:rPr>
              <a:t/>
            </a:r>
            <a:br>
              <a:rPr lang="en-US" sz="9600" b="1" dirty="0" smtClean="0">
                <a:latin typeface="Primer print" panose="020F0603020202060B02" pitchFamily="34" charset="0"/>
              </a:rPr>
            </a:br>
            <a:r>
              <a:rPr lang="en-US" sz="9600" b="1" dirty="0">
                <a:latin typeface="Primer print" panose="020F0603020202060B02" pitchFamily="34" charset="0"/>
              </a:rPr>
              <a:t/>
            </a:r>
            <a:br>
              <a:rPr lang="en-US" sz="9600" b="1" dirty="0">
                <a:latin typeface="Primer print" panose="020F0603020202060B02" pitchFamily="34" charset="0"/>
              </a:rPr>
            </a:br>
            <a:r>
              <a:rPr lang="en-US" sz="9600" b="1" dirty="0" smtClean="0">
                <a:latin typeface="Primer print" panose="020F0603020202060B02" pitchFamily="34" charset="0"/>
              </a:rPr>
              <a:t>Multiplication </a:t>
            </a:r>
            <a:r>
              <a:rPr lang="en-US" sz="9600" b="1" dirty="0" smtClean="0">
                <a:latin typeface="Primer print" panose="020F0603020202060B02" pitchFamily="34" charset="0"/>
              </a:rPr>
              <a:t>Flash Cards</a:t>
            </a:r>
            <a:br>
              <a:rPr lang="en-US" sz="9600" b="1" dirty="0" smtClean="0">
                <a:latin typeface="Primer print" panose="020F0603020202060B02" pitchFamily="34" charset="0"/>
              </a:rPr>
            </a:br>
            <a:r>
              <a:rPr lang="en-US" b="1" dirty="0" smtClean="0">
                <a:latin typeface="Primer print" panose="020F0603020202060B02" pitchFamily="34" charset="0"/>
              </a:rPr>
              <a:t>0 to 12 facts</a:t>
            </a:r>
            <a:endParaRPr lang="en-US" sz="9600" b="1" dirty="0">
              <a:latin typeface="Primer print" panose="020F0603020202060B02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05623"/>
            <a:ext cx="9144000" cy="452377"/>
          </a:xfrm>
        </p:spPr>
        <p:txBody>
          <a:bodyPr/>
          <a:lstStyle/>
          <a:p>
            <a:r>
              <a:rPr lang="en-US" dirty="0" smtClean="0">
                <a:latin typeface="Primer print" panose="020F0603020202060B02" pitchFamily="34" charset="0"/>
              </a:rPr>
              <a:t>Learning with Colleen</a:t>
            </a:r>
            <a:endParaRPr lang="en-US" dirty="0">
              <a:latin typeface="Primer print" panose="020F0603020202060B02" pitchFamily="34" charset="0"/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0" y="0"/>
            <a:ext cx="914400" cy="914400"/>
          </a:xfrm>
          <a:prstGeom prst="mathMultiply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11277600" y="5943600"/>
            <a:ext cx="914400" cy="914400"/>
          </a:xfrm>
          <a:prstGeom prst="mathMultiply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11277600" y="0"/>
            <a:ext cx="914400" cy="914400"/>
          </a:xfrm>
          <a:prstGeom prst="mathMultiply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0" y="5943600"/>
            <a:ext cx="914400" cy="914400"/>
          </a:xfrm>
          <a:prstGeom prst="mathMultiply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8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65978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15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88413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386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997885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8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58278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7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56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9310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06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86944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841"/>
                <a:gridCol w="3036720"/>
                <a:gridCol w="3036720"/>
                <a:gridCol w="303672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</a:t>
                      </a:r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57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18915"/>
              </p:ext>
            </p:extLst>
          </p:nvPr>
        </p:nvGraphicFramePr>
        <p:xfrm>
          <a:off x="-6" y="-2"/>
          <a:ext cx="12192011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47"/>
                <a:gridCol w="937847"/>
                <a:gridCol w="937847"/>
                <a:gridCol w="937847"/>
                <a:gridCol w="937847"/>
                <a:gridCol w="937847"/>
                <a:gridCol w="937847"/>
                <a:gridCol w="937847"/>
                <a:gridCol w="937847"/>
                <a:gridCol w="937847"/>
                <a:gridCol w="937847"/>
                <a:gridCol w="937847"/>
                <a:gridCol w="937847"/>
              </a:tblGrid>
              <a:tr h="4625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</a:t>
                      </a:r>
                      <a:endParaRPr lang="en-US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625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1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2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2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64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x 4 =0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12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16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28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32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36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40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44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 48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x 5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5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6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6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7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7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227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x 8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8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64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9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9 =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108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x 10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=100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x 10 = 110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10 =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11 =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11 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132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59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7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8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9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108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132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12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x 12 =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144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9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rimer print" panose="020F0603020202060B02" pitchFamily="34" charset="0"/>
              </a:rPr>
              <a:t>Ready to use flashcards</a:t>
            </a:r>
            <a:endParaRPr lang="en-US" dirty="0">
              <a:latin typeface="Primer print" panose="020F0603020202060B02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Primer print" panose="020F0603020202060B02" pitchFamily="34" charset="0"/>
              </a:rPr>
              <a:t>Scrap paper free!</a:t>
            </a:r>
          </a:p>
          <a:p>
            <a:pPr marL="0" indent="0">
              <a:buNone/>
            </a:pPr>
            <a:r>
              <a:rPr lang="en-US" dirty="0" smtClean="0">
                <a:latin typeface="Primer print" panose="020F0603020202060B02" pitchFamily="34" charset="0"/>
              </a:rPr>
              <a:t>Just cut out and solve!</a:t>
            </a:r>
          </a:p>
          <a:p>
            <a:pPr marL="0" indent="0">
              <a:buNone/>
            </a:pPr>
            <a:r>
              <a:rPr lang="en-US" dirty="0" smtClean="0">
                <a:latin typeface="Primer print" panose="020F0603020202060B02" pitchFamily="34" charset="0"/>
              </a:rPr>
              <a:t>Work with a partner or independently!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Primer print" panose="020F0603020202060B02" pitchFamily="34" charset="0"/>
              </a:rPr>
              <a:t>Thank you for downloading!</a:t>
            </a:r>
            <a:endParaRPr lang="en-US" dirty="0">
              <a:latin typeface="Primer print" panose="020F0603020202060B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4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23843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1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5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9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</a:t>
                      </a:r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10 =</a:t>
                      </a:r>
                      <a:endParaRPr lang="en-US" sz="7200" b="1" u="none" baseline="0" dirty="0" smtClean="0">
                        <a:solidFill>
                          <a:schemeClr val="tx1"/>
                        </a:solidFill>
                        <a:latin typeface="Primer print" panose="020F0603020202060B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0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00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79861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1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5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9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1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5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207541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1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5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9 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2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2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18699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3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78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83510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4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7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28723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5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38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06980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1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3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4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5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6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7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8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9 =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10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11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u="none" baseline="0" dirty="0" smtClean="0">
                          <a:solidFill>
                            <a:schemeClr val="tx1"/>
                          </a:solidFill>
                          <a:latin typeface="Primer print" panose="020F0603020202060B02" pitchFamily="34" charset="0"/>
                        </a:rPr>
                        <a:t>6 x 12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59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1446</Words>
  <Application>Microsoft Office PowerPoint</Application>
  <PresentationFormat>Widescreen</PresentationFormat>
  <Paragraphs>336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Primer Print</vt:lpstr>
      <vt:lpstr>Office Theme</vt:lpstr>
      <vt:lpstr>    Multiplication Flash Cards 0 to 12 facts</vt:lpstr>
      <vt:lpstr>Ready to use flashcards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21</cp:revision>
  <dcterms:created xsi:type="dcterms:W3CDTF">2017-09-28T20:50:44Z</dcterms:created>
  <dcterms:modified xsi:type="dcterms:W3CDTF">2017-10-02T19:35:18Z</dcterms:modified>
</cp:coreProperties>
</file>